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Lst>
  <p:sldSz cy="10282225" cx="18280050"/>
  <p:notesSz cx="6858000" cy="9144000"/>
  <p:embeddedFontLst>
    <p:embeddedFont>
      <p:font typeface="Roboto"/>
      <p:regular r:id="rId11"/>
      <p:bold r:id="rId12"/>
      <p:italic r:id="rId13"/>
      <p:boldItalic r:id="rId14"/>
    </p:embeddedFont>
    <p:embeddedFont>
      <p:font typeface="Roboto Mon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Mono-regular.fntdata"/><Relationship Id="rId14" Type="http://schemas.openxmlformats.org/officeDocument/2006/relationships/font" Target="fonts/Roboto-boldItalic.fntdata"/><Relationship Id="rId17" Type="http://schemas.openxmlformats.org/officeDocument/2006/relationships/font" Target="fonts/RobotoMono-italic.fntdata"/><Relationship Id="rId16"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Mon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0" marR="0" rtl="0" algn="l">
              <a:spcBef>
                <a:spcPts val="0"/>
              </a:spcBef>
              <a:buChar char="●"/>
              <a:defRPr b="0" i="0" sz="1100" u="none" cap="none" strike="noStrike">
                <a:solidFill>
                  <a:schemeClr val="dk1"/>
                </a:solidFill>
                <a:latin typeface="Arial"/>
                <a:ea typeface="Arial"/>
                <a:cs typeface="Arial"/>
                <a:sym typeface="Arial"/>
              </a:defRPr>
            </a:lvl1pPr>
            <a:lvl2pPr indent="-12516" lvl="1" marL="914216" marR="0" rtl="0" algn="l">
              <a:spcBef>
                <a:spcPts val="0"/>
              </a:spcBef>
              <a:buChar char="○"/>
              <a:defRPr b="0" i="0" sz="1100" u="none" cap="none" strike="noStrike">
                <a:solidFill>
                  <a:schemeClr val="dk1"/>
                </a:solidFill>
                <a:latin typeface="Arial"/>
                <a:ea typeface="Arial"/>
                <a:cs typeface="Arial"/>
                <a:sym typeface="Arial"/>
              </a:defRPr>
            </a:lvl2pPr>
            <a:lvl3pPr indent="-12333" lvl="2" marL="1828433" marR="0" rtl="0" algn="l">
              <a:spcBef>
                <a:spcPts val="0"/>
              </a:spcBef>
              <a:buChar char="■"/>
              <a:defRPr b="0" i="0" sz="1100" u="none" cap="none" strike="noStrike">
                <a:solidFill>
                  <a:schemeClr val="dk1"/>
                </a:solidFill>
                <a:latin typeface="Arial"/>
                <a:ea typeface="Arial"/>
                <a:cs typeface="Arial"/>
                <a:sym typeface="Arial"/>
              </a:defRPr>
            </a:lvl3pPr>
            <a:lvl4pPr indent="-12151" lvl="3" marL="2742651" marR="0" rtl="0" algn="l">
              <a:spcBef>
                <a:spcPts val="0"/>
              </a:spcBef>
              <a:buChar char="●"/>
              <a:defRPr b="0" i="0" sz="1100" u="none" cap="none" strike="noStrike">
                <a:solidFill>
                  <a:schemeClr val="dk1"/>
                </a:solidFill>
                <a:latin typeface="Arial"/>
                <a:ea typeface="Arial"/>
                <a:cs typeface="Arial"/>
                <a:sym typeface="Arial"/>
              </a:defRPr>
            </a:lvl4pPr>
            <a:lvl5pPr indent="-11967" lvl="4" marL="3656867" marR="0" rtl="0" algn="l">
              <a:spcBef>
                <a:spcPts val="0"/>
              </a:spcBef>
              <a:buChar char="○"/>
              <a:defRPr b="0" i="0" sz="1100" u="none" cap="none" strike="noStrike">
                <a:solidFill>
                  <a:schemeClr val="dk1"/>
                </a:solidFill>
                <a:latin typeface="Arial"/>
                <a:ea typeface="Arial"/>
                <a:cs typeface="Arial"/>
                <a:sym typeface="Arial"/>
              </a:defRPr>
            </a:lvl5pPr>
            <a:lvl6pPr indent="-11786" lvl="5" marL="4571086" marR="0" rtl="0" algn="l">
              <a:spcBef>
                <a:spcPts val="0"/>
              </a:spcBef>
              <a:buChar char="■"/>
              <a:defRPr b="0" i="0" sz="1100" u="none" cap="none" strike="noStrike">
                <a:solidFill>
                  <a:schemeClr val="dk1"/>
                </a:solidFill>
                <a:latin typeface="Arial"/>
                <a:ea typeface="Arial"/>
                <a:cs typeface="Arial"/>
                <a:sym typeface="Arial"/>
              </a:defRPr>
            </a:lvl6pPr>
            <a:lvl7pPr indent="-11603" lvl="6" marL="5485303" marR="0" rtl="0" algn="l">
              <a:spcBef>
                <a:spcPts val="0"/>
              </a:spcBef>
              <a:buChar char="●"/>
              <a:defRPr b="0" i="0" sz="1100" u="none" cap="none" strike="noStrike">
                <a:solidFill>
                  <a:schemeClr val="dk1"/>
                </a:solidFill>
                <a:latin typeface="Arial"/>
                <a:ea typeface="Arial"/>
                <a:cs typeface="Arial"/>
                <a:sym typeface="Arial"/>
              </a:defRPr>
            </a:lvl7pPr>
            <a:lvl8pPr indent="-11419" lvl="7" marL="6399520" marR="0" rtl="0" algn="l">
              <a:spcBef>
                <a:spcPts val="0"/>
              </a:spcBef>
              <a:buChar char="○"/>
              <a:defRPr b="0" i="0" sz="1100" u="none" cap="none" strike="noStrike">
                <a:solidFill>
                  <a:schemeClr val="dk1"/>
                </a:solidFill>
                <a:latin typeface="Arial"/>
                <a:ea typeface="Arial"/>
                <a:cs typeface="Arial"/>
                <a:sym typeface="Arial"/>
              </a:defRPr>
            </a:lvl8pPr>
            <a:lvl9pPr indent="-11237" lvl="8" marL="7313737" marR="0" rtl="0" algn="l">
              <a:spcBef>
                <a:spcPts val="0"/>
              </a:spcBef>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p>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7" name="Shape 167"/>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0" lvl="0" marL="0" marR="0" rtl="0" algn="l">
              <a:spcBef>
                <a:spcPts val="0"/>
              </a:spcBef>
              <a:spcAft>
                <a:spcPts val="0"/>
              </a:spcAft>
              <a:buClr>
                <a:schemeClr val="dk1"/>
              </a:buClr>
              <a:buSzPct val="25000"/>
              <a:buFont typeface="Arial"/>
              <a:buNone/>
            </a:pPr>
            <a:r>
              <a:rPr b="0" i="0" lang="en" sz="1100" u="none" cap="none" strike="noStrike">
                <a:solidFill>
                  <a:schemeClr val="dk1"/>
                </a:solidFill>
                <a:latin typeface="Arial"/>
                <a:ea typeface="Arial"/>
                <a:cs typeface="Arial"/>
                <a:sym typeface="Arial"/>
              </a:rPr>
              <a:t>[Mandatory Slide]</a:t>
            </a:r>
          </a:p>
          <a:p>
            <a:pPr indent="0" lvl="0" marL="0" marR="0" rtl="0" algn="l">
              <a:spcBef>
                <a:spcPts val="0"/>
              </a:spcBef>
              <a:buClr>
                <a:schemeClr val="dk1"/>
              </a:buClr>
              <a:buSzPct val="25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8396">
                <a:solidFill>
                  <a:schemeClr val="lt1"/>
                </a:solidFill>
                <a:latin typeface="Roboto"/>
                <a:ea typeface="Roboto"/>
                <a:cs typeface="Roboto"/>
                <a:sym typeface="Roboto"/>
              </a:defRPr>
            </a:lvl2pPr>
            <a:lvl3pPr indent="0" lvl="2" rtl="0">
              <a:spcBef>
                <a:spcPts val="0"/>
              </a:spcBef>
              <a:buClr>
                <a:schemeClr val="lt1"/>
              </a:buClr>
              <a:buFont typeface="Roboto"/>
              <a:buNone/>
              <a:defRPr sz="8396">
                <a:solidFill>
                  <a:schemeClr val="lt1"/>
                </a:solidFill>
                <a:latin typeface="Roboto"/>
                <a:ea typeface="Roboto"/>
                <a:cs typeface="Roboto"/>
                <a:sym typeface="Roboto"/>
              </a:defRPr>
            </a:lvl3pPr>
            <a:lvl4pPr indent="0" lvl="3" rtl="0">
              <a:spcBef>
                <a:spcPts val="0"/>
              </a:spcBef>
              <a:buClr>
                <a:schemeClr val="lt1"/>
              </a:buClr>
              <a:buFont typeface="Roboto"/>
              <a:buNone/>
              <a:defRPr sz="8396">
                <a:solidFill>
                  <a:schemeClr val="lt1"/>
                </a:solidFill>
                <a:latin typeface="Roboto"/>
                <a:ea typeface="Roboto"/>
                <a:cs typeface="Roboto"/>
                <a:sym typeface="Roboto"/>
              </a:defRPr>
            </a:lvl4pPr>
            <a:lvl5pPr indent="0" lvl="4" rtl="0">
              <a:spcBef>
                <a:spcPts val="0"/>
              </a:spcBef>
              <a:buClr>
                <a:schemeClr val="lt1"/>
              </a:buClr>
              <a:buFont typeface="Roboto"/>
              <a:buNone/>
              <a:defRPr sz="8396">
                <a:solidFill>
                  <a:schemeClr val="lt1"/>
                </a:solidFill>
                <a:latin typeface="Roboto"/>
                <a:ea typeface="Roboto"/>
                <a:cs typeface="Roboto"/>
                <a:sym typeface="Roboto"/>
              </a:defRPr>
            </a:lvl5pPr>
            <a:lvl6pPr indent="0" lvl="5" rtl="0">
              <a:spcBef>
                <a:spcPts val="0"/>
              </a:spcBef>
              <a:buClr>
                <a:schemeClr val="lt1"/>
              </a:buClr>
              <a:buFont typeface="Roboto"/>
              <a:buNone/>
              <a:defRPr sz="8396">
                <a:solidFill>
                  <a:schemeClr val="lt1"/>
                </a:solidFill>
                <a:latin typeface="Roboto"/>
                <a:ea typeface="Roboto"/>
                <a:cs typeface="Roboto"/>
                <a:sym typeface="Roboto"/>
              </a:defRPr>
            </a:lvl6pPr>
            <a:lvl7pPr indent="0" lvl="6" rtl="0">
              <a:spcBef>
                <a:spcPts val="0"/>
              </a:spcBef>
              <a:buClr>
                <a:schemeClr val="lt1"/>
              </a:buClr>
              <a:buFont typeface="Roboto"/>
              <a:buNone/>
              <a:defRPr sz="8396">
                <a:solidFill>
                  <a:schemeClr val="lt1"/>
                </a:solidFill>
                <a:latin typeface="Roboto"/>
                <a:ea typeface="Roboto"/>
                <a:cs typeface="Roboto"/>
                <a:sym typeface="Roboto"/>
              </a:defRPr>
            </a:lvl7pPr>
            <a:lvl8pPr indent="0" lvl="7" rtl="0">
              <a:spcBef>
                <a:spcPts val="0"/>
              </a:spcBef>
              <a:buClr>
                <a:schemeClr val="lt1"/>
              </a:buClr>
              <a:buFont typeface="Roboto"/>
              <a:buNone/>
              <a:defRPr sz="8396">
                <a:solidFill>
                  <a:schemeClr val="lt1"/>
                </a:solidFill>
                <a:latin typeface="Roboto"/>
                <a:ea typeface="Roboto"/>
                <a:cs typeface="Roboto"/>
                <a:sym typeface="Roboto"/>
              </a:defRPr>
            </a:lvl8pPr>
            <a:lvl9pPr indent="0" lvl="8" rtl="0">
              <a:spcBef>
                <a:spcPts val="0"/>
              </a:spcBef>
              <a:buClr>
                <a:schemeClr val="lt1"/>
              </a:buClr>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598">
                <a:solidFill>
                  <a:schemeClr val="lt1"/>
                </a:solidFill>
                <a:latin typeface="Roboto"/>
                <a:ea typeface="Roboto"/>
                <a:cs typeface="Roboto"/>
                <a:sym typeface="Roboto"/>
              </a:defRPr>
            </a:lvl2pPr>
            <a:lvl3pPr indent="0" lvl="2" rtl="0">
              <a:spcBef>
                <a:spcPts val="0"/>
              </a:spcBef>
              <a:buClr>
                <a:schemeClr val="lt1"/>
              </a:buClr>
              <a:buFont typeface="Roboto"/>
              <a:buNone/>
              <a:defRPr sz="3598">
                <a:solidFill>
                  <a:schemeClr val="lt1"/>
                </a:solidFill>
                <a:latin typeface="Roboto"/>
                <a:ea typeface="Roboto"/>
                <a:cs typeface="Roboto"/>
                <a:sym typeface="Roboto"/>
              </a:defRPr>
            </a:lvl3pPr>
            <a:lvl4pPr indent="0" lvl="3" rtl="0">
              <a:spcBef>
                <a:spcPts val="0"/>
              </a:spcBef>
              <a:buClr>
                <a:schemeClr val="lt1"/>
              </a:buClr>
              <a:buFont typeface="Roboto"/>
              <a:buNone/>
              <a:defRPr sz="3598">
                <a:solidFill>
                  <a:schemeClr val="lt1"/>
                </a:solidFill>
                <a:latin typeface="Roboto"/>
                <a:ea typeface="Roboto"/>
                <a:cs typeface="Roboto"/>
                <a:sym typeface="Roboto"/>
              </a:defRPr>
            </a:lvl4pPr>
            <a:lvl5pPr indent="0" lvl="4" rtl="0">
              <a:spcBef>
                <a:spcPts val="0"/>
              </a:spcBef>
              <a:buClr>
                <a:schemeClr val="lt1"/>
              </a:buClr>
              <a:buFont typeface="Roboto"/>
              <a:buNone/>
              <a:defRPr sz="3598">
                <a:solidFill>
                  <a:schemeClr val="lt1"/>
                </a:solidFill>
                <a:latin typeface="Roboto"/>
                <a:ea typeface="Roboto"/>
                <a:cs typeface="Roboto"/>
                <a:sym typeface="Roboto"/>
              </a:defRPr>
            </a:lvl5pPr>
            <a:lvl6pPr indent="0" lvl="5" rtl="0">
              <a:spcBef>
                <a:spcPts val="0"/>
              </a:spcBef>
              <a:buClr>
                <a:schemeClr val="lt1"/>
              </a:buClr>
              <a:buFont typeface="Roboto"/>
              <a:buNone/>
              <a:defRPr sz="3598">
                <a:solidFill>
                  <a:schemeClr val="lt1"/>
                </a:solidFill>
                <a:latin typeface="Roboto"/>
                <a:ea typeface="Roboto"/>
                <a:cs typeface="Roboto"/>
                <a:sym typeface="Roboto"/>
              </a:defRPr>
            </a:lvl6pPr>
            <a:lvl7pPr indent="0" lvl="6" rtl="0">
              <a:spcBef>
                <a:spcPts val="0"/>
              </a:spcBef>
              <a:buClr>
                <a:schemeClr val="lt1"/>
              </a:buClr>
              <a:buFont typeface="Roboto"/>
              <a:buNone/>
              <a:defRPr sz="3598">
                <a:solidFill>
                  <a:schemeClr val="lt1"/>
                </a:solidFill>
                <a:latin typeface="Roboto"/>
                <a:ea typeface="Roboto"/>
                <a:cs typeface="Roboto"/>
                <a:sym typeface="Roboto"/>
              </a:defRPr>
            </a:lvl7pPr>
            <a:lvl8pPr indent="0" lvl="7" rtl="0">
              <a:spcBef>
                <a:spcPts val="0"/>
              </a:spcBef>
              <a:buClr>
                <a:schemeClr val="lt1"/>
              </a:buClr>
              <a:buFont typeface="Roboto"/>
              <a:buNone/>
              <a:defRPr sz="3598">
                <a:solidFill>
                  <a:schemeClr val="lt1"/>
                </a:solidFill>
                <a:latin typeface="Roboto"/>
                <a:ea typeface="Roboto"/>
                <a:cs typeface="Roboto"/>
                <a:sym typeface="Roboto"/>
              </a:defRPr>
            </a:lvl8pPr>
            <a:lvl9pPr indent="0" lvl="8" rtl="0">
              <a:spcBef>
                <a:spcPts val="0"/>
              </a:spcBef>
              <a:buClr>
                <a:schemeClr val="lt1"/>
              </a:buClr>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11995">
                <a:solidFill>
                  <a:schemeClr val="lt1"/>
                </a:solidFill>
                <a:latin typeface="Roboto"/>
                <a:ea typeface="Roboto"/>
                <a:cs typeface="Roboto"/>
                <a:sym typeface="Roboto"/>
              </a:defRPr>
            </a:lvl2pPr>
            <a:lvl3pPr indent="0" lvl="2" rtl="0">
              <a:spcBef>
                <a:spcPts val="0"/>
              </a:spcBef>
              <a:buClr>
                <a:schemeClr val="lt1"/>
              </a:buClr>
              <a:buFont typeface="Roboto"/>
              <a:buNone/>
              <a:defRPr sz="11995">
                <a:solidFill>
                  <a:schemeClr val="lt1"/>
                </a:solidFill>
                <a:latin typeface="Roboto"/>
                <a:ea typeface="Roboto"/>
                <a:cs typeface="Roboto"/>
                <a:sym typeface="Roboto"/>
              </a:defRPr>
            </a:lvl3pPr>
            <a:lvl4pPr indent="0" lvl="3" rtl="0">
              <a:spcBef>
                <a:spcPts val="0"/>
              </a:spcBef>
              <a:buClr>
                <a:schemeClr val="lt1"/>
              </a:buClr>
              <a:buFont typeface="Roboto"/>
              <a:buNone/>
              <a:defRPr sz="11995">
                <a:solidFill>
                  <a:schemeClr val="lt1"/>
                </a:solidFill>
                <a:latin typeface="Roboto"/>
                <a:ea typeface="Roboto"/>
                <a:cs typeface="Roboto"/>
                <a:sym typeface="Roboto"/>
              </a:defRPr>
            </a:lvl4pPr>
            <a:lvl5pPr indent="0" lvl="4" rtl="0">
              <a:spcBef>
                <a:spcPts val="0"/>
              </a:spcBef>
              <a:buClr>
                <a:schemeClr val="lt1"/>
              </a:buClr>
              <a:buFont typeface="Roboto"/>
              <a:buNone/>
              <a:defRPr sz="11995">
                <a:solidFill>
                  <a:schemeClr val="lt1"/>
                </a:solidFill>
                <a:latin typeface="Roboto"/>
                <a:ea typeface="Roboto"/>
                <a:cs typeface="Roboto"/>
                <a:sym typeface="Roboto"/>
              </a:defRPr>
            </a:lvl5pPr>
            <a:lvl6pPr indent="0" lvl="5" rtl="0">
              <a:spcBef>
                <a:spcPts val="0"/>
              </a:spcBef>
              <a:buClr>
                <a:schemeClr val="lt1"/>
              </a:buClr>
              <a:buFont typeface="Roboto"/>
              <a:buNone/>
              <a:defRPr sz="11995">
                <a:solidFill>
                  <a:schemeClr val="lt1"/>
                </a:solidFill>
                <a:latin typeface="Roboto"/>
                <a:ea typeface="Roboto"/>
                <a:cs typeface="Roboto"/>
                <a:sym typeface="Roboto"/>
              </a:defRPr>
            </a:lvl6pPr>
            <a:lvl7pPr indent="0" lvl="6" rtl="0">
              <a:spcBef>
                <a:spcPts val="0"/>
              </a:spcBef>
              <a:buClr>
                <a:schemeClr val="lt1"/>
              </a:buClr>
              <a:buFont typeface="Roboto"/>
              <a:buNone/>
              <a:defRPr sz="11995">
                <a:solidFill>
                  <a:schemeClr val="lt1"/>
                </a:solidFill>
                <a:latin typeface="Roboto"/>
                <a:ea typeface="Roboto"/>
                <a:cs typeface="Roboto"/>
                <a:sym typeface="Roboto"/>
              </a:defRPr>
            </a:lvl7pPr>
            <a:lvl8pPr indent="0" lvl="7" rtl="0">
              <a:spcBef>
                <a:spcPts val="0"/>
              </a:spcBef>
              <a:buClr>
                <a:schemeClr val="lt1"/>
              </a:buClr>
              <a:buFont typeface="Roboto"/>
              <a:buNone/>
              <a:defRPr sz="11995">
                <a:solidFill>
                  <a:schemeClr val="lt1"/>
                </a:solidFill>
                <a:latin typeface="Roboto"/>
                <a:ea typeface="Roboto"/>
                <a:cs typeface="Roboto"/>
                <a:sym typeface="Roboto"/>
              </a:defRPr>
            </a:lvl8pPr>
            <a:lvl9pPr indent="0" lvl="8" rtl="0">
              <a:spcBef>
                <a:spcPts val="0"/>
              </a:spcBef>
              <a:buClr>
                <a:schemeClr val="lt1"/>
              </a:buClr>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4798">
                <a:solidFill>
                  <a:schemeClr val="lt1"/>
                </a:solidFill>
                <a:latin typeface="Roboto"/>
                <a:ea typeface="Roboto"/>
                <a:cs typeface="Roboto"/>
                <a:sym typeface="Roboto"/>
              </a:defRPr>
            </a:lvl2pPr>
            <a:lvl3pPr indent="0" lvl="2" rtl="0">
              <a:spcBef>
                <a:spcPts val="0"/>
              </a:spcBef>
              <a:buClr>
                <a:schemeClr val="lt1"/>
              </a:buClr>
              <a:buFont typeface="Roboto"/>
              <a:buNone/>
              <a:defRPr sz="4798">
                <a:solidFill>
                  <a:schemeClr val="lt1"/>
                </a:solidFill>
                <a:latin typeface="Roboto"/>
                <a:ea typeface="Roboto"/>
                <a:cs typeface="Roboto"/>
                <a:sym typeface="Roboto"/>
              </a:defRPr>
            </a:lvl3pPr>
            <a:lvl4pPr indent="0" lvl="3" rtl="0">
              <a:spcBef>
                <a:spcPts val="0"/>
              </a:spcBef>
              <a:buClr>
                <a:schemeClr val="lt1"/>
              </a:buClr>
              <a:buFont typeface="Roboto"/>
              <a:buNone/>
              <a:defRPr sz="4798">
                <a:solidFill>
                  <a:schemeClr val="lt1"/>
                </a:solidFill>
                <a:latin typeface="Roboto"/>
                <a:ea typeface="Roboto"/>
                <a:cs typeface="Roboto"/>
                <a:sym typeface="Roboto"/>
              </a:defRPr>
            </a:lvl4pPr>
            <a:lvl5pPr indent="0" lvl="4" rtl="0">
              <a:spcBef>
                <a:spcPts val="0"/>
              </a:spcBef>
              <a:buClr>
                <a:schemeClr val="lt1"/>
              </a:buClr>
              <a:buFont typeface="Roboto"/>
              <a:buNone/>
              <a:defRPr sz="4798">
                <a:solidFill>
                  <a:schemeClr val="lt1"/>
                </a:solidFill>
                <a:latin typeface="Roboto"/>
                <a:ea typeface="Roboto"/>
                <a:cs typeface="Roboto"/>
                <a:sym typeface="Roboto"/>
              </a:defRPr>
            </a:lvl5pPr>
            <a:lvl6pPr indent="0" lvl="5" rtl="0">
              <a:spcBef>
                <a:spcPts val="0"/>
              </a:spcBef>
              <a:buClr>
                <a:schemeClr val="lt1"/>
              </a:buClr>
              <a:buFont typeface="Roboto"/>
              <a:buNone/>
              <a:defRPr sz="4798">
                <a:solidFill>
                  <a:schemeClr val="lt1"/>
                </a:solidFill>
                <a:latin typeface="Roboto"/>
                <a:ea typeface="Roboto"/>
                <a:cs typeface="Roboto"/>
                <a:sym typeface="Roboto"/>
              </a:defRPr>
            </a:lvl6pPr>
            <a:lvl7pPr indent="0" lvl="6" rtl="0">
              <a:spcBef>
                <a:spcPts val="0"/>
              </a:spcBef>
              <a:buClr>
                <a:schemeClr val="lt1"/>
              </a:buClr>
              <a:buFont typeface="Roboto"/>
              <a:buNone/>
              <a:defRPr sz="4798">
                <a:solidFill>
                  <a:schemeClr val="lt1"/>
                </a:solidFill>
                <a:latin typeface="Roboto"/>
                <a:ea typeface="Roboto"/>
                <a:cs typeface="Roboto"/>
                <a:sym typeface="Roboto"/>
              </a:defRPr>
            </a:lvl7pPr>
            <a:lvl8pPr indent="0" lvl="7" rtl="0">
              <a:spcBef>
                <a:spcPts val="0"/>
              </a:spcBef>
              <a:buClr>
                <a:schemeClr val="lt1"/>
              </a:buClr>
              <a:buFont typeface="Roboto"/>
              <a:buNone/>
              <a:defRPr sz="4798">
                <a:solidFill>
                  <a:schemeClr val="lt1"/>
                </a:solidFill>
                <a:latin typeface="Roboto"/>
                <a:ea typeface="Roboto"/>
                <a:cs typeface="Roboto"/>
                <a:sym typeface="Roboto"/>
              </a:defRPr>
            </a:lvl8pPr>
            <a:lvl9pPr indent="0" lvl="8" rtl="0">
              <a:spcBef>
                <a:spcPts val="0"/>
              </a:spcBef>
              <a:buClr>
                <a:schemeClr val="lt1"/>
              </a:buClr>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9596">
                <a:solidFill>
                  <a:schemeClr val="lt1"/>
                </a:solidFill>
                <a:latin typeface="Roboto"/>
                <a:ea typeface="Roboto"/>
                <a:cs typeface="Roboto"/>
                <a:sym typeface="Roboto"/>
              </a:defRPr>
            </a:lvl2pPr>
            <a:lvl3pPr indent="0" lvl="2" rtl="0">
              <a:spcBef>
                <a:spcPts val="0"/>
              </a:spcBef>
              <a:buClr>
                <a:schemeClr val="lt1"/>
              </a:buClr>
              <a:buFont typeface="Roboto"/>
              <a:buNone/>
              <a:defRPr sz="9596">
                <a:solidFill>
                  <a:schemeClr val="lt1"/>
                </a:solidFill>
                <a:latin typeface="Roboto"/>
                <a:ea typeface="Roboto"/>
                <a:cs typeface="Roboto"/>
                <a:sym typeface="Roboto"/>
              </a:defRPr>
            </a:lvl3pPr>
            <a:lvl4pPr indent="0" lvl="3" rtl="0">
              <a:spcBef>
                <a:spcPts val="0"/>
              </a:spcBef>
              <a:buClr>
                <a:schemeClr val="lt1"/>
              </a:buClr>
              <a:buFont typeface="Roboto"/>
              <a:buNone/>
              <a:defRPr sz="9596">
                <a:solidFill>
                  <a:schemeClr val="lt1"/>
                </a:solidFill>
                <a:latin typeface="Roboto"/>
                <a:ea typeface="Roboto"/>
                <a:cs typeface="Roboto"/>
                <a:sym typeface="Roboto"/>
              </a:defRPr>
            </a:lvl4pPr>
            <a:lvl5pPr indent="0" lvl="4" rtl="0">
              <a:spcBef>
                <a:spcPts val="0"/>
              </a:spcBef>
              <a:buClr>
                <a:schemeClr val="lt1"/>
              </a:buClr>
              <a:buFont typeface="Roboto"/>
              <a:buNone/>
              <a:defRPr sz="9596">
                <a:solidFill>
                  <a:schemeClr val="lt1"/>
                </a:solidFill>
                <a:latin typeface="Roboto"/>
                <a:ea typeface="Roboto"/>
                <a:cs typeface="Roboto"/>
                <a:sym typeface="Roboto"/>
              </a:defRPr>
            </a:lvl5pPr>
            <a:lvl6pPr indent="0" lvl="5" rtl="0">
              <a:spcBef>
                <a:spcPts val="0"/>
              </a:spcBef>
              <a:buClr>
                <a:schemeClr val="lt1"/>
              </a:buClr>
              <a:buFont typeface="Roboto"/>
              <a:buNone/>
              <a:defRPr sz="9596">
                <a:solidFill>
                  <a:schemeClr val="lt1"/>
                </a:solidFill>
                <a:latin typeface="Roboto"/>
                <a:ea typeface="Roboto"/>
                <a:cs typeface="Roboto"/>
                <a:sym typeface="Roboto"/>
              </a:defRPr>
            </a:lvl6pPr>
            <a:lvl7pPr indent="0" lvl="6" rtl="0">
              <a:spcBef>
                <a:spcPts val="0"/>
              </a:spcBef>
              <a:buClr>
                <a:schemeClr val="lt1"/>
              </a:buClr>
              <a:buFont typeface="Roboto"/>
              <a:buNone/>
              <a:defRPr sz="9596">
                <a:solidFill>
                  <a:schemeClr val="lt1"/>
                </a:solidFill>
                <a:latin typeface="Roboto"/>
                <a:ea typeface="Roboto"/>
                <a:cs typeface="Roboto"/>
                <a:sym typeface="Roboto"/>
              </a:defRPr>
            </a:lvl7pPr>
            <a:lvl8pPr indent="0" lvl="7" rtl="0">
              <a:spcBef>
                <a:spcPts val="0"/>
              </a:spcBef>
              <a:buClr>
                <a:schemeClr val="lt1"/>
              </a:buClr>
              <a:buFont typeface="Roboto"/>
              <a:buNone/>
              <a:defRPr sz="9596">
                <a:solidFill>
                  <a:schemeClr val="lt1"/>
                </a:solidFill>
                <a:latin typeface="Roboto"/>
                <a:ea typeface="Roboto"/>
                <a:cs typeface="Roboto"/>
                <a:sym typeface="Roboto"/>
              </a:defRPr>
            </a:lvl8pPr>
            <a:lvl9pPr indent="0" lvl="8" rtl="0">
              <a:spcBef>
                <a:spcPts val="0"/>
              </a:spcBef>
              <a:buClr>
                <a:schemeClr val="lt1"/>
              </a:buClr>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Font typeface="Roboto"/>
              <a:buNone/>
              <a:defRPr sz="3200">
                <a:solidFill>
                  <a:schemeClr val="lt1"/>
                </a:solidFill>
                <a:latin typeface="Roboto"/>
                <a:ea typeface="Roboto"/>
                <a:cs typeface="Roboto"/>
                <a:sym typeface="Roboto"/>
              </a:defRPr>
            </a:lvl2pPr>
            <a:lvl3pPr indent="0" lvl="2" rtl="0">
              <a:spcBef>
                <a:spcPts val="0"/>
              </a:spcBef>
              <a:buClr>
                <a:schemeClr val="lt1"/>
              </a:buClr>
              <a:buFont typeface="Roboto"/>
              <a:buNone/>
              <a:defRPr sz="3200">
                <a:solidFill>
                  <a:schemeClr val="lt1"/>
                </a:solidFill>
                <a:latin typeface="Roboto"/>
                <a:ea typeface="Roboto"/>
                <a:cs typeface="Roboto"/>
                <a:sym typeface="Roboto"/>
              </a:defRPr>
            </a:lvl3pPr>
            <a:lvl4pPr indent="0" lvl="3" rtl="0">
              <a:spcBef>
                <a:spcPts val="0"/>
              </a:spcBef>
              <a:buClr>
                <a:schemeClr val="lt1"/>
              </a:buClr>
              <a:buFont typeface="Roboto"/>
              <a:buNone/>
              <a:defRPr sz="3200">
                <a:solidFill>
                  <a:schemeClr val="lt1"/>
                </a:solidFill>
                <a:latin typeface="Roboto"/>
                <a:ea typeface="Roboto"/>
                <a:cs typeface="Roboto"/>
                <a:sym typeface="Roboto"/>
              </a:defRPr>
            </a:lvl4pPr>
            <a:lvl5pPr indent="0" lvl="4" rtl="0">
              <a:spcBef>
                <a:spcPts val="0"/>
              </a:spcBef>
              <a:buClr>
                <a:schemeClr val="lt1"/>
              </a:buClr>
              <a:buFont typeface="Roboto"/>
              <a:buNone/>
              <a:defRPr sz="3200">
                <a:solidFill>
                  <a:schemeClr val="lt1"/>
                </a:solidFill>
                <a:latin typeface="Roboto"/>
                <a:ea typeface="Roboto"/>
                <a:cs typeface="Roboto"/>
                <a:sym typeface="Roboto"/>
              </a:defRPr>
            </a:lvl5pPr>
            <a:lvl6pPr indent="0" lvl="5" rtl="0">
              <a:spcBef>
                <a:spcPts val="0"/>
              </a:spcBef>
              <a:buClr>
                <a:schemeClr val="lt1"/>
              </a:buClr>
              <a:buFont typeface="Roboto"/>
              <a:buNone/>
              <a:defRPr sz="3200">
                <a:solidFill>
                  <a:schemeClr val="lt1"/>
                </a:solidFill>
                <a:latin typeface="Roboto"/>
                <a:ea typeface="Roboto"/>
                <a:cs typeface="Roboto"/>
                <a:sym typeface="Roboto"/>
              </a:defRPr>
            </a:lvl6pPr>
            <a:lvl7pPr indent="0" lvl="6" rtl="0">
              <a:spcBef>
                <a:spcPts val="0"/>
              </a:spcBef>
              <a:buClr>
                <a:schemeClr val="lt1"/>
              </a:buClr>
              <a:buFont typeface="Roboto"/>
              <a:buNone/>
              <a:defRPr sz="3200">
                <a:solidFill>
                  <a:schemeClr val="lt1"/>
                </a:solidFill>
                <a:latin typeface="Roboto"/>
                <a:ea typeface="Roboto"/>
                <a:cs typeface="Roboto"/>
                <a:sym typeface="Roboto"/>
              </a:defRPr>
            </a:lvl7pPr>
            <a:lvl8pPr indent="0" lvl="7" rtl="0">
              <a:spcBef>
                <a:spcPts val="0"/>
              </a:spcBef>
              <a:buClr>
                <a:schemeClr val="lt1"/>
              </a:buClr>
              <a:buFont typeface="Roboto"/>
              <a:buNone/>
              <a:defRPr sz="3200">
                <a:solidFill>
                  <a:schemeClr val="lt1"/>
                </a:solidFill>
                <a:latin typeface="Roboto"/>
                <a:ea typeface="Roboto"/>
                <a:cs typeface="Roboto"/>
                <a:sym typeface="Roboto"/>
              </a:defRPr>
            </a:lvl8pPr>
            <a:lvl9pPr indent="0" lvl="8" rtl="0">
              <a:spcBef>
                <a:spcPts val="0"/>
              </a:spcBef>
              <a:buClr>
                <a:schemeClr val="lt1"/>
              </a:buClr>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2"/>
              </a:buClr>
              <a:buFont typeface="Calibri"/>
              <a:buChar char="●"/>
              <a:defRPr b="0" i="0" sz="1800" u="none" cap="none" strike="noStrike">
                <a:solidFill>
                  <a:schemeClr val="lt2"/>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0" lvl="0" marL="0" marR="0" rtl="0" algn="r">
              <a:lnSpc>
                <a:spcPct val="100000"/>
              </a:lnSpc>
              <a:spcBef>
                <a:spcPts val="0"/>
              </a:spcBef>
              <a:spcAft>
                <a:spcPts val="0"/>
              </a:spcAft>
              <a:buClr>
                <a:schemeClr val="lt2"/>
              </a:buClr>
              <a:buSzPct val="2500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Creating your first service</a:t>
            </a:r>
          </a:p>
        </p:txBody>
      </p:sp>
      <p:sp>
        <p:nvSpPr>
          <p:cNvPr id="145" name="Shape 145"/>
          <p:cNvSpPr txBox="1"/>
          <p:nvPr/>
        </p:nvSpPr>
        <p:spPr>
          <a:xfrm>
            <a:off x="780711" y="5575679"/>
            <a:ext cx="16437000" cy="865500"/>
          </a:xfrm>
          <a:prstGeom prst="rect">
            <a:avLst/>
          </a:prstGeom>
          <a:noFill/>
          <a:ln>
            <a:noFill/>
          </a:ln>
        </p:spPr>
        <p:txBody>
          <a:bodyPr anchorCtr="0" anchor="t" bIns="91425" lIns="91425" rIns="91425" wrap="square" tIns="91425">
            <a:noAutofit/>
          </a:bodyPr>
          <a:lstStyle/>
          <a:p>
            <a:pPr indent="0" lvl="0" marL="0" marR="0" rtl="0" algn="l">
              <a:lnSpc>
                <a:spcPct val="100000"/>
              </a:lnSpc>
              <a:spcBef>
                <a:spcPts val="0"/>
              </a:spcBef>
              <a:spcAft>
                <a:spcPts val="0"/>
              </a:spcAft>
              <a:buClr>
                <a:srgbClr val="FFFFFF"/>
              </a:buClr>
              <a:buSzPct val="25000"/>
              <a:buFont typeface="Calibri"/>
              <a:buNone/>
            </a:pPr>
            <a:r>
              <a:rPr b="0" i="0" lang="en" sz="4398" u="none" cap="none" strike="noStrike">
                <a:solidFill>
                  <a:srgbClr val="FFFFFF"/>
                </a:solidFill>
                <a:latin typeface="Calibri"/>
                <a:ea typeface="Calibri"/>
                <a:cs typeface="Calibri"/>
                <a:sym typeface="Calibri"/>
              </a:rPr>
              <a:t>Video 1.</a:t>
            </a:r>
            <a:r>
              <a:rPr lang="en" sz="4398">
                <a:solidFill>
                  <a:srgbClr val="FFFFFF"/>
                </a:solidFill>
                <a:latin typeface="Calibri"/>
                <a:ea typeface="Calibri"/>
                <a:cs typeface="Calibri"/>
                <a:sym typeface="Calibri"/>
              </a:rPr>
              <a:t>4</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0" lvl="0" marL="0" marR="0" rtl="0" algn="l">
              <a:lnSpc>
                <a:spcPct val="100000"/>
              </a:lnSpc>
              <a:spcBef>
                <a:spcPts val="0"/>
              </a:spcBef>
              <a:spcAft>
                <a:spcPts val="0"/>
              </a:spcAft>
              <a:buClr>
                <a:schemeClr val="lt1"/>
              </a:buClr>
              <a:buSzPct val="25000"/>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5" lvl="0" marL="913585" marR="0" rtl="0" algn="l">
              <a:lnSpc>
                <a:spcPct val="115000"/>
              </a:lnSpc>
              <a:spcBef>
                <a:spcPts val="0"/>
              </a:spcBef>
              <a:spcAft>
                <a:spcPts val="0"/>
              </a:spcAft>
              <a:buClr>
                <a:srgbClr val="434343"/>
              </a:buClr>
              <a:buSzPct val="99925"/>
              <a:buFont typeface="Calibri"/>
              <a:buChar char="●"/>
            </a:pPr>
            <a:r>
              <a:rPr lang="en" sz="3997">
                <a:solidFill>
                  <a:srgbClr val="434343"/>
                </a:solidFill>
              </a:rPr>
              <a:t>Creating a service</a:t>
            </a:r>
          </a:p>
          <a:p>
            <a:pPr indent="-723084" lvl="0" marL="913584" marR="0" rtl="0" algn="l">
              <a:lnSpc>
                <a:spcPct val="115000"/>
              </a:lnSpc>
              <a:spcBef>
                <a:spcPts val="1600"/>
              </a:spcBef>
              <a:spcAft>
                <a:spcPts val="0"/>
              </a:spcAft>
              <a:buClr>
                <a:srgbClr val="434343"/>
              </a:buClr>
              <a:buSzPct val="99925"/>
              <a:buFont typeface="Calibri"/>
              <a:buChar char="●"/>
            </a:pPr>
            <a:r>
              <a:rPr lang="en" sz="3997">
                <a:solidFill>
                  <a:srgbClr val="434343"/>
                </a:solidFill>
              </a:rPr>
              <a:t>Functions and events</a:t>
            </a:r>
          </a:p>
          <a:p>
            <a:pPr indent="-723085" lvl="0" marL="913585" marR="0" rtl="0" algn="l">
              <a:lnSpc>
                <a:spcPct val="115000"/>
              </a:lnSpc>
              <a:spcBef>
                <a:spcPts val="1600"/>
              </a:spcBef>
              <a:spcAft>
                <a:spcPts val="0"/>
              </a:spcAft>
              <a:buClr>
                <a:srgbClr val="434343"/>
              </a:buClr>
              <a:buSzPct val="99925"/>
              <a:buFont typeface="Calibri"/>
              <a:buChar char="●"/>
            </a:pPr>
            <a:r>
              <a:rPr lang="en" sz="3997">
                <a:solidFill>
                  <a:srgbClr val="434343"/>
                </a:solidFill>
              </a:rPr>
              <a:t>Configuring the service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196674" y="32685"/>
            <a:ext cx="17645100" cy="1204800"/>
          </a:xfrm>
          <a:prstGeom prst="rect">
            <a:avLst/>
          </a:prstGeom>
          <a:no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sz="4398"/>
              <a:t>What is a service?</a:t>
            </a:r>
          </a:p>
        </p:txBody>
      </p:sp>
      <p:sp>
        <p:nvSpPr>
          <p:cNvPr id="157" name="Shape 157"/>
          <p:cNvSpPr txBox="1"/>
          <p:nvPr>
            <p:ph idx="4294967295" type="body"/>
          </p:nvPr>
        </p:nvSpPr>
        <p:spPr>
          <a:xfrm>
            <a:off x="417572" y="1776128"/>
            <a:ext cx="17424300" cy="8043000"/>
          </a:xfrm>
          <a:prstGeom prst="rect">
            <a:avLst/>
          </a:prstGeom>
          <a:noFill/>
          <a:ln>
            <a:noFill/>
          </a:ln>
        </p:spPr>
        <p:txBody>
          <a:bodyPr anchorCtr="0" anchor="t" bIns="182750" lIns="182750" rIns="182750" wrap="square" tIns="182750">
            <a:noAutofit/>
          </a:bodyPr>
          <a:lstStyle/>
          <a:p>
            <a:pPr indent="-723488" lvl="0" marL="913988" marR="0" rtl="0" algn="l">
              <a:lnSpc>
                <a:spcPct val="115000"/>
              </a:lnSpc>
              <a:spcBef>
                <a:spcPts val="0"/>
              </a:spcBef>
              <a:spcAft>
                <a:spcPts val="0"/>
              </a:spcAft>
              <a:buClr>
                <a:srgbClr val="434343"/>
              </a:buClr>
              <a:buSzPct val="99950"/>
              <a:buFont typeface="Calibri"/>
              <a:buChar char="●"/>
            </a:pPr>
            <a:r>
              <a:rPr lang="en" sz="3998">
                <a:solidFill>
                  <a:srgbClr val="434343"/>
                </a:solidFill>
              </a:rPr>
              <a:t>A service is like a project</a:t>
            </a:r>
          </a:p>
          <a:p>
            <a:pPr indent="-723488" lvl="0" marL="913988" marR="0" rtl="0" algn="l">
              <a:lnSpc>
                <a:spcPct val="115000"/>
              </a:lnSpc>
              <a:spcBef>
                <a:spcPts val="1600"/>
              </a:spcBef>
              <a:spcAft>
                <a:spcPts val="0"/>
              </a:spcAft>
              <a:buClr>
                <a:srgbClr val="434343"/>
              </a:buClr>
              <a:buSzPct val="99950"/>
              <a:buFont typeface="Calibri"/>
              <a:buChar char="●"/>
            </a:pPr>
            <a:r>
              <a:rPr lang="en" sz="3998">
                <a:solidFill>
                  <a:srgbClr val="434343"/>
                </a:solidFill>
              </a:rPr>
              <a:t>When starting out it’s recommended to use a single service</a:t>
            </a:r>
          </a:p>
          <a:p>
            <a:pPr indent="-723488" lvl="0" marL="913988" marR="0" rtl="0" algn="l">
              <a:lnSpc>
                <a:spcPct val="115000"/>
              </a:lnSpc>
              <a:spcBef>
                <a:spcPts val="1600"/>
              </a:spcBef>
              <a:spcAft>
                <a:spcPts val="0"/>
              </a:spcAft>
              <a:buClr>
                <a:srgbClr val="434343"/>
              </a:buClr>
              <a:buSzPct val="99950"/>
              <a:buFont typeface="Calibri"/>
              <a:buChar char="●"/>
            </a:pPr>
            <a:r>
              <a:rPr lang="en" sz="3998">
                <a:solidFill>
                  <a:srgbClr val="434343"/>
                </a:solidFill>
              </a:rPr>
              <a:t>With a large application it should be divided into multiple services</a:t>
            </a:r>
          </a:p>
          <a:p>
            <a:pPr lvl="0" marR="0" rtl="0" algn="l">
              <a:lnSpc>
                <a:spcPct val="115000"/>
              </a:lnSpc>
              <a:spcBef>
                <a:spcPts val="1600"/>
              </a:spcBef>
              <a:spcAft>
                <a:spcPts val="0"/>
              </a:spcAft>
              <a:buNone/>
            </a:pPr>
            <a:r>
              <a:t/>
            </a:r>
            <a:endParaRPr sz="3998">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196674" y="32685"/>
            <a:ext cx="17645027" cy="1204842"/>
          </a:xfrm>
          <a:prstGeom prst="rect">
            <a:avLst/>
          </a:prstGeom>
          <a:noFill/>
          <a:ln>
            <a:noFill/>
          </a:ln>
        </p:spPr>
        <p:txBody>
          <a:bodyPr anchorCtr="0" anchor="ctr"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sz="4398"/>
              <a:t>What is a service?</a:t>
            </a:r>
          </a:p>
        </p:txBody>
      </p:sp>
      <p:sp>
        <p:nvSpPr>
          <p:cNvPr id="163" name="Shape 163"/>
          <p:cNvSpPr txBox="1"/>
          <p:nvPr>
            <p:ph idx="4294967295" type="body"/>
          </p:nvPr>
        </p:nvSpPr>
        <p:spPr>
          <a:xfrm>
            <a:off x="417572" y="1776128"/>
            <a:ext cx="17424329" cy="8042875"/>
          </a:xfrm>
          <a:prstGeom prst="rect">
            <a:avLst/>
          </a:prstGeom>
          <a:noFill/>
          <a:ln>
            <a:noFill/>
          </a:ln>
        </p:spPr>
        <p:txBody>
          <a:bodyPr anchorCtr="0" anchor="t" bIns="182750" lIns="182750" rIns="182750" wrap="square" tIns="182750">
            <a:noAutofit/>
          </a:bodyPr>
          <a:lstStyle/>
          <a:p>
            <a:pPr indent="-723488" lvl="0" marL="913988" marR="0" rtl="0" algn="l">
              <a:lnSpc>
                <a:spcPct val="115000"/>
              </a:lnSpc>
              <a:spcBef>
                <a:spcPts val="1600"/>
              </a:spcBef>
              <a:spcAft>
                <a:spcPts val="0"/>
              </a:spcAft>
              <a:buClr>
                <a:srgbClr val="434343"/>
              </a:buClr>
              <a:buSzPct val="99950"/>
              <a:buFont typeface="Calibri"/>
              <a:buChar char="●"/>
            </a:pPr>
            <a:r>
              <a:rPr lang="en" sz="3998">
                <a:solidFill>
                  <a:srgbClr val="434343"/>
                </a:solidFill>
              </a:rPr>
              <a:t>Create a service for every CRUD endpoint</a:t>
            </a:r>
          </a:p>
          <a:p>
            <a:pPr lvl="0" marR="0" rtl="0" algn="l">
              <a:lnSpc>
                <a:spcPct val="115000"/>
              </a:lnSpc>
              <a:spcBef>
                <a:spcPts val="1600"/>
              </a:spcBef>
              <a:spcAft>
                <a:spcPts val="0"/>
              </a:spcAft>
              <a:buNone/>
            </a:pPr>
            <a:r>
              <a:t/>
            </a:r>
            <a:endParaRPr sz="3998">
              <a:solidFill>
                <a:srgbClr val="434343"/>
              </a:solidFill>
            </a:endParaRPr>
          </a:p>
          <a:p>
            <a:pPr lvl="0" marR="0" rtl="0" algn="l">
              <a:lnSpc>
                <a:spcPct val="115000"/>
              </a:lnSpc>
              <a:spcBef>
                <a:spcPts val="1600"/>
              </a:spcBef>
              <a:spcAft>
                <a:spcPts val="0"/>
              </a:spcAft>
              <a:buNone/>
            </a:pPr>
            <a:r>
              <a:t/>
            </a:r>
            <a:endParaRPr sz="3998">
              <a:solidFill>
                <a:srgbClr val="434343"/>
              </a:solidFill>
            </a:endParaRPr>
          </a:p>
        </p:txBody>
      </p:sp>
      <p:sp>
        <p:nvSpPr>
          <p:cNvPr id="164" name="Shape 164"/>
          <p:cNvSpPr/>
          <p:nvPr/>
        </p:nvSpPr>
        <p:spPr>
          <a:xfrm>
            <a:off x="502300" y="3567350"/>
            <a:ext cx="17263200" cy="6251700"/>
          </a:xfrm>
          <a:prstGeom prst="rect">
            <a:avLst/>
          </a:prstGeom>
          <a:solidFill>
            <a:srgbClr val="EFEFEF"/>
          </a:solidFill>
          <a:ln>
            <a:noFill/>
          </a:ln>
        </p:spPr>
        <p:txBody>
          <a:bodyPr anchorCtr="0" anchor="ctr" bIns="91425" lIns="91425" rIns="91425" wrap="square" tIns="91425">
            <a:noAutofit/>
          </a:bodyPr>
          <a:lstStyle/>
          <a:p>
            <a:pPr lvl="0" rtl="0">
              <a:lnSpc>
                <a:spcPct val="115000"/>
              </a:lnSpc>
              <a:spcBef>
                <a:spcPts val="1600"/>
              </a:spcBef>
              <a:buNone/>
            </a:pPr>
            <a:r>
              <a:rPr lang="en" sz="3600">
                <a:solidFill>
                  <a:srgbClr val="434343"/>
                </a:solidFill>
                <a:highlight>
                  <a:srgbClr val="EFEFEF"/>
                </a:highlight>
                <a:latin typeface="Roboto Mono"/>
                <a:ea typeface="Roboto Mono"/>
                <a:cs typeface="Roboto Mono"/>
                <a:sym typeface="Roboto Mono"/>
              </a:rPr>
              <a:t>users/</a:t>
            </a:r>
            <a:br>
              <a:rPr lang="en" sz="3600">
                <a:solidFill>
                  <a:srgbClr val="434343"/>
                </a:solidFill>
                <a:highlight>
                  <a:srgbClr val="EFEFEF"/>
                </a:highlight>
                <a:latin typeface="Roboto Mono"/>
                <a:ea typeface="Roboto Mono"/>
                <a:cs typeface="Roboto Mono"/>
                <a:sym typeface="Roboto Mono"/>
              </a:rPr>
            </a:br>
            <a:r>
              <a:rPr lang="en" sz="3600">
                <a:solidFill>
                  <a:srgbClr val="434343"/>
                </a:solidFill>
                <a:highlight>
                  <a:srgbClr val="EFEFEF"/>
                </a:highlight>
                <a:latin typeface="Roboto Mono"/>
                <a:ea typeface="Roboto Mono"/>
                <a:cs typeface="Roboto Mono"/>
                <a:sym typeface="Roboto Mono"/>
              </a:rPr>
              <a:t>  serverless.yml -&gt; 4 functions that do </a:t>
            </a:r>
            <a:r>
              <a:rPr lang="en" sz="3600" u="sng">
                <a:solidFill>
                  <a:srgbClr val="434343"/>
                </a:solidFill>
                <a:highlight>
                  <a:srgbClr val="EFEFEF"/>
                </a:highlight>
                <a:latin typeface="Roboto Mono"/>
                <a:ea typeface="Roboto Mono"/>
                <a:cs typeface="Roboto Mono"/>
                <a:sym typeface="Roboto Mono"/>
              </a:rPr>
              <a:t>Users</a:t>
            </a:r>
            <a:r>
              <a:rPr lang="en" sz="3600">
                <a:solidFill>
                  <a:srgbClr val="434343"/>
                </a:solidFill>
                <a:highlight>
                  <a:srgbClr val="EFEFEF"/>
                </a:highlight>
                <a:latin typeface="Roboto Mono"/>
                <a:ea typeface="Roboto Mono"/>
                <a:cs typeface="Roboto Mono"/>
                <a:sym typeface="Roboto Mono"/>
              </a:rPr>
              <a:t> CRUD operations</a:t>
            </a:r>
          </a:p>
          <a:p>
            <a:pPr lvl="0" rtl="0">
              <a:lnSpc>
                <a:spcPct val="115000"/>
              </a:lnSpc>
              <a:spcBef>
                <a:spcPts val="1600"/>
              </a:spcBef>
              <a:buNone/>
            </a:pPr>
            <a:r>
              <a:rPr lang="en" sz="3600">
                <a:solidFill>
                  <a:srgbClr val="434343"/>
                </a:solidFill>
                <a:highlight>
                  <a:srgbClr val="EFEFEF"/>
                </a:highlight>
                <a:latin typeface="Roboto Mono"/>
                <a:ea typeface="Roboto Mono"/>
                <a:cs typeface="Roboto Mono"/>
                <a:sym typeface="Roboto Mono"/>
              </a:rPr>
              <a:t>notes/</a:t>
            </a:r>
            <a:br>
              <a:rPr lang="en" sz="3600">
                <a:solidFill>
                  <a:srgbClr val="434343"/>
                </a:solidFill>
                <a:highlight>
                  <a:srgbClr val="EFEFEF"/>
                </a:highlight>
                <a:latin typeface="Roboto Mono"/>
                <a:ea typeface="Roboto Mono"/>
                <a:cs typeface="Roboto Mono"/>
                <a:sym typeface="Roboto Mono"/>
              </a:rPr>
            </a:br>
            <a:r>
              <a:rPr lang="en" sz="3600">
                <a:solidFill>
                  <a:srgbClr val="434343"/>
                </a:solidFill>
                <a:highlight>
                  <a:srgbClr val="EFEFEF"/>
                </a:highlight>
                <a:latin typeface="Roboto Mono"/>
                <a:ea typeface="Roboto Mono"/>
                <a:cs typeface="Roboto Mono"/>
                <a:sym typeface="Roboto Mono"/>
              </a:rPr>
              <a:t>  serverless.yml -&gt; 4 functions that do </a:t>
            </a:r>
            <a:r>
              <a:rPr lang="en" sz="3600" u="sng">
                <a:solidFill>
                  <a:srgbClr val="434343"/>
                </a:solidFill>
                <a:highlight>
                  <a:srgbClr val="EFEFEF"/>
                </a:highlight>
                <a:latin typeface="Roboto Mono"/>
                <a:ea typeface="Roboto Mono"/>
                <a:cs typeface="Roboto Mono"/>
                <a:sym typeface="Roboto Mono"/>
              </a:rPr>
              <a:t>Notes</a:t>
            </a:r>
            <a:r>
              <a:rPr lang="en" sz="3600">
                <a:solidFill>
                  <a:srgbClr val="434343"/>
                </a:solidFill>
                <a:highlight>
                  <a:srgbClr val="EFEFEF"/>
                </a:highlight>
                <a:latin typeface="Roboto Mono"/>
                <a:ea typeface="Roboto Mono"/>
                <a:cs typeface="Roboto Mono"/>
                <a:sym typeface="Roboto Mono"/>
              </a:rPr>
              <a:t> CRUD operations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lang="en"/>
              <a:t>Deploying your functions.</a:t>
            </a:r>
          </a:p>
        </p:txBody>
      </p:sp>
      <p:sp>
        <p:nvSpPr>
          <p:cNvPr id="170" name="Shape 170"/>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0" lvl="0" marL="0" marR="0" rtl="0" algn="l">
              <a:lnSpc>
                <a:spcPct val="100000"/>
              </a:lnSpc>
              <a:spcBef>
                <a:spcPts val="0"/>
              </a:spcBef>
              <a:spcAft>
                <a:spcPts val="0"/>
              </a:spcAft>
              <a:buClr>
                <a:schemeClr val="lt1"/>
              </a:buClr>
              <a:buSzPct val="25000"/>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